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305" r:id="rId3"/>
    <p:sldId id="260" r:id="rId4"/>
    <p:sldId id="289" r:id="rId5"/>
    <p:sldId id="290" r:id="rId6"/>
    <p:sldId id="291" r:id="rId7"/>
    <p:sldId id="293" r:id="rId8"/>
    <p:sldId id="294" r:id="rId9"/>
    <p:sldId id="296" r:id="rId10"/>
    <p:sldId id="297" r:id="rId11"/>
    <p:sldId id="298" r:id="rId12"/>
    <p:sldId id="307" r:id="rId13"/>
    <p:sldId id="306" r:id="rId14"/>
    <p:sldId id="300" r:id="rId15"/>
    <p:sldId id="303" r:id="rId16"/>
    <p:sldId id="30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294-2AF1-4CD4-8E95-2A63E3D1AA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09A4-B352-42FA-8640-59980435B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294-2AF1-4CD4-8E95-2A63E3D1AA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09A4-B352-42FA-8640-59980435B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294-2AF1-4CD4-8E95-2A63E3D1AA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09A4-B352-42FA-8640-59980435B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294-2AF1-4CD4-8E95-2A63E3D1AA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09A4-B352-42FA-8640-59980435B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294-2AF1-4CD4-8E95-2A63E3D1AA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09A4-B352-42FA-8640-59980435B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294-2AF1-4CD4-8E95-2A63E3D1AA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09A4-B352-42FA-8640-59980435B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294-2AF1-4CD4-8E95-2A63E3D1AA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09A4-B352-42FA-8640-59980435B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294-2AF1-4CD4-8E95-2A63E3D1AA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09A4-B352-42FA-8640-59980435B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294-2AF1-4CD4-8E95-2A63E3D1AA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09A4-B352-42FA-8640-59980435B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294-2AF1-4CD4-8E95-2A63E3D1AA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09A4-B352-42FA-8640-59980435B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294-2AF1-4CD4-8E95-2A63E3D1AA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09A4-B352-42FA-8640-59980435BC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DA81294-2AF1-4CD4-8E95-2A63E3D1AA2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6BC09A4-B352-42FA-8640-59980435BC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1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Church planting in the Clark Fulton neighborhood – </a:t>
            </a:r>
            <a:r>
              <a:rPr lang="en-US" smtClean="0"/>
              <a:t>metroChurch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54489"/>
            <a:ext cx="3505200" cy="2628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6000" y="179139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617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</a:t>
            </a:r>
            <a:r>
              <a:rPr lang="en-US" dirty="0"/>
              <a:t>more </a:t>
            </a:r>
            <a:r>
              <a:rPr lang="en-US" dirty="0" smtClean="0"/>
              <a:t>at cdcma.org/church-planting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t="15902" r="14528"/>
          <a:stretch/>
        </p:blipFill>
        <p:spPr bwMode="auto">
          <a:xfrm>
            <a:off x="5715000" y="1337920"/>
            <a:ext cx="2819400" cy="252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434340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articipants </a:t>
            </a:r>
            <a:r>
              <a:rPr lang="en-US" dirty="0"/>
              <a:t>to engage </a:t>
            </a:r>
            <a:r>
              <a:rPr lang="en-US" dirty="0" smtClean="0"/>
              <a:t>in making disciples 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inancial provisions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continued settling in of the </a:t>
            </a:r>
            <a:r>
              <a:rPr lang="en-US" dirty="0" err="1" smtClean="0"/>
              <a:t>Heuberger</a:t>
            </a:r>
            <a:r>
              <a:rPr lang="en-US" dirty="0" smtClean="0"/>
              <a:t> family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Transition of the </a:t>
            </a:r>
            <a:r>
              <a:rPr lang="en-US" dirty="0" err="1" smtClean="0"/>
              <a:t>Ammari</a:t>
            </a:r>
            <a:r>
              <a:rPr lang="en-US" dirty="0" smtClean="0"/>
              <a:t> family 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3983389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 with them in prayer for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964" y="609600"/>
            <a:ext cx="803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Disciple making among Refugees – Refugee Impact Collaborative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00633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 with them in prayer for -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54489"/>
            <a:ext cx="3505200" cy="2628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6000" y="179139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617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</a:t>
            </a:r>
            <a:r>
              <a:rPr lang="en-US" dirty="0"/>
              <a:t>more </a:t>
            </a:r>
            <a:r>
              <a:rPr lang="en-US" dirty="0" smtClean="0"/>
              <a:t>at cdcma.org/church-planting</a:t>
            </a:r>
            <a:endParaRPr lang="en-US" dirty="0"/>
          </a:p>
        </p:txBody>
      </p:sp>
      <p:pic>
        <p:nvPicPr>
          <p:cNvPr id="4100" name="Picture 4" descr="C:\Users\TSovine\Desktop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1368344"/>
            <a:ext cx="2461983" cy="28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4375666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people to join the team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refugees coming to Christ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Greater discipleship opportunities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Ongoing effective development for overseas ministry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C0FB8E6E-119A-49B5-A8C5-1FE169FD39BE" descr="79EE755E-F819-4820-AC98-6A8F0D7B2F3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/>
          <a:stretch/>
        </p:blipFill>
        <p:spPr bwMode="auto">
          <a:xfrm>
            <a:off x="4495800" y="1371600"/>
            <a:ext cx="1981200" cy="285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04638"/>
            <a:ext cx="2349313" cy="17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964" y="609600"/>
            <a:ext cx="803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Church Planting among addicts – Really Recovered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00633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 with them in prayer for -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48264"/>
            <a:ext cx="3505200" cy="2628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flipH="1">
            <a:off x="2240280" y="204908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617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</a:t>
            </a:r>
            <a:r>
              <a:rPr lang="en-US" dirty="0"/>
              <a:t>more </a:t>
            </a:r>
            <a:r>
              <a:rPr lang="en-US" dirty="0" smtClean="0"/>
              <a:t>at cdcma.org/church-planting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4375666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leaders to join the team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addicts coming to Christ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Wisdom in multiplication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the beginning of the Akron venue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"/>
          <a:stretch/>
        </p:blipFill>
        <p:spPr>
          <a:xfrm>
            <a:off x="5638800" y="1298138"/>
            <a:ext cx="2586296" cy="37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964" y="609600"/>
            <a:ext cx="803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Church planting among Filipinos – Filipino Alliance Bible Fellowship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00633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 with them in prayer for -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54489"/>
            <a:ext cx="3505200" cy="2628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73681" y="182880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617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</a:t>
            </a:r>
            <a:r>
              <a:rPr lang="en-US" dirty="0"/>
              <a:t>more </a:t>
            </a:r>
            <a:r>
              <a:rPr lang="en-US" dirty="0" smtClean="0"/>
              <a:t>at cdcma.org/church-planting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4375666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people to join the team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people to come to Christ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Greater discipleship opportunities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Wisdom in location options  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15fe46dd52315384c8c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2" t="23418" r="1222" b="24776"/>
          <a:stretch/>
        </p:blipFill>
        <p:spPr bwMode="auto">
          <a:xfrm>
            <a:off x="2969654" y="1473873"/>
            <a:ext cx="5638800" cy="218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5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55132"/>
            <a:ext cx="3886200" cy="2914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685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Church planting in West Virginia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676400" y="320040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617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</a:t>
            </a:r>
            <a:r>
              <a:rPr lang="en-US" dirty="0"/>
              <a:t>more </a:t>
            </a:r>
            <a:r>
              <a:rPr lang="en-US" dirty="0" smtClean="0"/>
              <a:t>at cdcma.org/church-planting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1" t="5128" r="14318"/>
          <a:stretch/>
        </p:blipFill>
        <p:spPr bwMode="auto">
          <a:xfrm>
            <a:off x="5257800" y="914400"/>
            <a:ext cx="3124200" cy="337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408253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 with them in prayer for -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7255" y="4495799"/>
            <a:ext cx="7239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Ongoing sports outreach ministry – </a:t>
            </a:r>
            <a:r>
              <a:rPr lang="en-US" dirty="0" err="1" smtClean="0"/>
              <a:t>Mpact</a:t>
            </a:r>
            <a:r>
              <a:rPr lang="en-US" dirty="0" smtClean="0"/>
              <a:t> sports </a:t>
            </a:r>
            <a:r>
              <a:rPr lang="en-US" dirty="0"/>
              <a:t> 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movement of the Holy </a:t>
            </a:r>
            <a:r>
              <a:rPr lang="en-US" dirty="0" smtClean="0"/>
              <a:t>Spirit leading to salvations and disciple making of the responsive  </a:t>
            </a:r>
            <a:r>
              <a:rPr lang="en-US" dirty="0"/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gifted leaders to join </a:t>
            </a:r>
          </a:p>
          <a:p>
            <a:r>
              <a:rPr lang="en-US" dirty="0"/>
              <a:t> </a:t>
            </a:r>
          </a:p>
          <a:p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93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886200" cy="2914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685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Church planting in Capon Bridge – Capon Bible Fellowship 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429000" y="213360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617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</a:t>
            </a:r>
            <a:r>
              <a:rPr lang="en-US" dirty="0"/>
              <a:t>more </a:t>
            </a:r>
            <a:r>
              <a:rPr lang="en-US" dirty="0" smtClean="0"/>
              <a:t>at cdcma.org/church-planting</a:t>
            </a:r>
            <a:endParaRPr lang="en-US" dirty="0"/>
          </a:p>
        </p:txBody>
      </p:sp>
      <p:pic>
        <p:nvPicPr>
          <p:cNvPr id="2050" name="Picture 2" descr="C:\Users\TSovine\Desktop\ch plt sunday\pastor and wife p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64" y="1583975"/>
            <a:ext cx="3837801" cy="255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398145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 with them in prayer for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Impacting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Clarity of disciple making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Financial stability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Strengthening of leadership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886200" cy="2914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685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Disciple making in McDowell County 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371600" y="376606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617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</a:t>
            </a:r>
            <a:r>
              <a:rPr lang="en-US" dirty="0"/>
              <a:t>more </a:t>
            </a:r>
            <a:r>
              <a:rPr lang="en-US" dirty="0" smtClean="0"/>
              <a:t>at cdcma.org/church-planting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t="15938"/>
          <a:stretch/>
        </p:blipFill>
        <p:spPr bwMode="auto">
          <a:xfrm>
            <a:off x="4239491" y="1572491"/>
            <a:ext cx="456053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4002232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 with them in prayer for -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4196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harvest </a:t>
            </a:r>
            <a:r>
              <a:rPr lang="en-US" dirty="0" smtClean="0"/>
              <a:t>of workers </a:t>
            </a:r>
            <a:r>
              <a:rPr lang="en-US" dirty="0"/>
              <a:t>at multiple professional </a:t>
            </a:r>
            <a:r>
              <a:rPr lang="en-US" dirty="0" smtClean="0"/>
              <a:t>levels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Spiritual health of our workers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Dozens of HS/MS students saved thru Young </a:t>
            </a:r>
            <a:r>
              <a:rPr lang="en-US" dirty="0" smtClean="0"/>
              <a:t>Life</a:t>
            </a:r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support for our Young Life leader </a:t>
            </a:r>
            <a:r>
              <a:rPr lang="en-US" dirty="0" smtClean="0"/>
              <a:t>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Renewed church planting possibilities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Church Planting throughout the 7.3 million people who live within the geography of the Central District of the C&amp;MA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55931"/>
            <a:ext cx="4364251" cy="3273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438400"/>
            <a:ext cx="4978400" cy="3733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10000" y="617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</a:t>
            </a:r>
            <a:r>
              <a:rPr lang="en-US" dirty="0"/>
              <a:t>more </a:t>
            </a:r>
            <a:r>
              <a:rPr lang="en-US" dirty="0" smtClean="0"/>
              <a:t>at cdcma.org/church-planting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Church planting in Amherst - </a:t>
            </a:r>
            <a:r>
              <a:rPr lang="en-US" dirty="0"/>
              <a:t>Restoration Church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1600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Planter picture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54489"/>
            <a:ext cx="3505200" cy="2628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011681" y="182880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617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</a:t>
            </a:r>
            <a:r>
              <a:rPr lang="en-US" dirty="0"/>
              <a:t>more </a:t>
            </a:r>
            <a:r>
              <a:rPr lang="en-US" dirty="0" smtClean="0"/>
              <a:t>at cdcma.org/church-planting</a:t>
            </a:r>
            <a:endParaRPr lang="en-US" dirty="0"/>
          </a:p>
        </p:txBody>
      </p:sp>
      <p:pic>
        <p:nvPicPr>
          <p:cNvPr id="1026" name="Picture 2" descr="Inline imag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t="17591" b="35529"/>
          <a:stretch/>
        </p:blipFill>
        <p:spPr bwMode="auto">
          <a:xfrm>
            <a:off x="4648200" y="1143000"/>
            <a:ext cx="3983540" cy="338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073" y="4343400"/>
            <a:ext cx="5829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Financial stability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Partnership </a:t>
            </a:r>
            <a:r>
              <a:rPr lang="en-US" dirty="0"/>
              <a:t>with El </a:t>
            </a:r>
            <a:r>
              <a:rPr lang="en-US" dirty="0" smtClean="0"/>
              <a:t>Salvadorian church plant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Starting 3 more house </a:t>
            </a:r>
            <a:r>
              <a:rPr lang="en-US" dirty="0"/>
              <a:t>churches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Laborers (Luke 10:2)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Power </a:t>
            </a:r>
            <a:r>
              <a:rPr lang="en-US" dirty="0"/>
              <a:t>to witness (Acts 1:8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Resources </a:t>
            </a:r>
            <a:r>
              <a:rPr lang="en-US" dirty="0"/>
              <a:t>for disciple </a:t>
            </a:r>
            <a:r>
              <a:rPr lang="en-US" dirty="0" smtClean="0"/>
              <a:t>making</a:t>
            </a:r>
            <a:r>
              <a:rPr lang="en-US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8978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 with them in prayer for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Church planting in </a:t>
            </a:r>
            <a:r>
              <a:rPr lang="en-US" dirty="0" smtClean="0"/>
              <a:t>Parma – Parma Alliance Church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1600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Planter picture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54489"/>
            <a:ext cx="3505200" cy="2628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6000" y="182880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617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</a:t>
            </a:r>
            <a:r>
              <a:rPr lang="en-US" dirty="0"/>
              <a:t>more </a:t>
            </a:r>
            <a:r>
              <a:rPr lang="en-US" dirty="0" smtClean="0"/>
              <a:t>at cdcma.org/church-planting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2" r="2674"/>
          <a:stretch/>
        </p:blipFill>
        <p:spPr bwMode="auto">
          <a:xfrm>
            <a:off x="4572000" y="1347562"/>
            <a:ext cx="3782291" cy="292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4272677"/>
            <a:ext cx="5753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Clarity of discipleship format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Multiplication of small </a:t>
            </a:r>
            <a:r>
              <a:rPr lang="en-US" dirty="0"/>
              <a:t>groups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engagement </a:t>
            </a:r>
            <a:r>
              <a:rPr lang="en-US" dirty="0"/>
              <a:t>in reaching the lost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Start of </a:t>
            </a:r>
            <a:r>
              <a:rPr lang="en-US" dirty="0" smtClean="0"/>
              <a:t>large group worship </a:t>
            </a:r>
            <a:r>
              <a:rPr lang="en-US" dirty="0"/>
              <a:t>gathering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3950732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 with them in prayer for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714773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Church planting among the </a:t>
            </a:r>
            <a:r>
              <a:rPr lang="en-US" dirty="0" smtClean="0"/>
              <a:t>Hispanic-Painesville Hispanic C&amp;MA Church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54489"/>
            <a:ext cx="3505200" cy="2628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514600" y="159040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617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</a:t>
            </a:r>
            <a:r>
              <a:rPr lang="en-US" dirty="0"/>
              <a:t>more </a:t>
            </a:r>
            <a:r>
              <a:rPr lang="en-US" dirty="0" smtClean="0"/>
              <a:t>at cdcma.org/church-planting</a:t>
            </a:r>
            <a:endParaRPr lang="en-US" dirty="0"/>
          </a:p>
        </p:txBody>
      </p:sp>
      <p:pic>
        <p:nvPicPr>
          <p:cNvPr id="13314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58256"/>
            <a:ext cx="3962400" cy="230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" y="4082534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 with them in prayer for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to respond to the Gospel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Multiplication of leaders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Strengthening of new believers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Church planting in Sandusky – Sandusky Life Church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54489"/>
            <a:ext cx="3505200" cy="2628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83081" y="182879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617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</a:t>
            </a:r>
            <a:r>
              <a:rPr lang="en-US" dirty="0"/>
              <a:t>more </a:t>
            </a:r>
            <a:r>
              <a:rPr lang="en-US" dirty="0" smtClean="0"/>
              <a:t>at cdcma.org/church-planting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b="23461"/>
          <a:stretch/>
        </p:blipFill>
        <p:spPr bwMode="auto">
          <a:xfrm>
            <a:off x="4565072" y="1219200"/>
            <a:ext cx="3588327" cy="308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808" y="4419600"/>
            <a:ext cx="5791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of large </a:t>
            </a:r>
            <a:r>
              <a:rPr lang="en-US" dirty="0"/>
              <a:t>group </a:t>
            </a:r>
            <a:r>
              <a:rPr lang="en-US" dirty="0" smtClean="0"/>
              <a:t>worship gathering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Discipleship </a:t>
            </a:r>
            <a:r>
              <a:rPr lang="en-US" dirty="0" smtClean="0"/>
              <a:t>footprint increased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People added to their number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pen </a:t>
            </a:r>
            <a:r>
              <a:rPr lang="en-US" dirty="0"/>
              <a:t>hearts to be receptive to the Gospel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Establish strong relationships with community organizations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393014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 with them in prayer for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Church planting among the deaf – Signs of Grace Church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54489"/>
            <a:ext cx="3505200" cy="2628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40281" y="181247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617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</a:t>
            </a:r>
            <a:r>
              <a:rPr lang="en-US" dirty="0"/>
              <a:t>more </a:t>
            </a:r>
            <a:r>
              <a:rPr lang="en-US" dirty="0" smtClean="0"/>
              <a:t>at cdcma.org/church-planting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" t="1795" r="10704"/>
          <a:stretch/>
        </p:blipFill>
        <p:spPr bwMode="auto">
          <a:xfrm>
            <a:off x="5029200" y="1295400"/>
            <a:ext cx="3276600" cy="394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3509" y="4419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Stronger evangelistic impact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Clarity of discipleship </a:t>
            </a:r>
            <a:r>
              <a:rPr lang="en-US" dirty="0"/>
              <a:t>process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Move to accredited </a:t>
            </a:r>
            <a:r>
              <a:rPr lang="en-US" dirty="0" smtClean="0"/>
              <a:t>church status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3509" y="389094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 with them in prayer for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Church planting among the Congolese – Amour Du Christ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54489"/>
            <a:ext cx="3505200" cy="2628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6000" y="178051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617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</a:t>
            </a:r>
            <a:r>
              <a:rPr lang="en-US" dirty="0"/>
              <a:t>more </a:t>
            </a:r>
            <a:r>
              <a:rPr lang="en-US" dirty="0" smtClean="0"/>
              <a:t>at cdcma.org/church-planting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299573" cy="299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072" y="4427889"/>
            <a:ext cx="7245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 movement of the Lord among the Congolese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Stronger evangelistic engagement from believers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Financial stability  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455" y="389094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 with them in prayer for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Church planting among the Ethiopian and Eritrean – Ebenezer Church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54489"/>
            <a:ext cx="3505200" cy="2628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6000" y="178486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617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</a:t>
            </a:r>
            <a:r>
              <a:rPr lang="en-US" dirty="0"/>
              <a:t>more </a:t>
            </a:r>
            <a:r>
              <a:rPr lang="en-US" dirty="0" smtClean="0"/>
              <a:t>at cdcma.org/church-planting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29" y="1295400"/>
            <a:ext cx="3538462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4082534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 with them in prayer for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Continued salvation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Growth in financial stability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Moving towards full church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14119</TotalTime>
  <Words>543</Words>
  <Application>Microsoft Office PowerPoint</Application>
  <PresentationFormat>On-screen Show 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Sovine</dc:creator>
  <cp:lastModifiedBy>Janie Hill</cp:lastModifiedBy>
  <cp:revision>27</cp:revision>
  <dcterms:created xsi:type="dcterms:W3CDTF">2017-01-19T16:38:35Z</dcterms:created>
  <dcterms:modified xsi:type="dcterms:W3CDTF">2018-02-05T16:13:14Z</dcterms:modified>
</cp:coreProperties>
</file>