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5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0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6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0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2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0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5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1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C76EC-0567-48CA-94F1-16E093E8FBB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FACB2-32EE-40DF-81AA-FD8706B5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685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Church planting in Parma – Parma Alliance Church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1600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Planter picture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54489"/>
            <a:ext cx="3505200" cy="26289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810001" y="182880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6172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Learn </a:t>
            </a:r>
            <a:r>
              <a:rPr lang="en-US" dirty="0"/>
              <a:t>more </a:t>
            </a:r>
            <a:r>
              <a:rPr lang="en-US" dirty="0"/>
              <a:t>at cdcma.org/church-planting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2" r="2674"/>
          <a:stretch/>
        </p:blipFill>
        <p:spPr bwMode="auto">
          <a:xfrm>
            <a:off x="6096001" y="1347563"/>
            <a:ext cx="3782291" cy="292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62200" y="4272677"/>
            <a:ext cx="5753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Clarity of discipleship format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Multiplication of small </a:t>
            </a:r>
            <a:r>
              <a:rPr lang="en-US" dirty="0"/>
              <a:t>groups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engagement </a:t>
            </a:r>
            <a:r>
              <a:rPr lang="en-US" dirty="0"/>
              <a:t>in reaching the lost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 of </a:t>
            </a:r>
            <a:r>
              <a:rPr lang="en-US" dirty="0"/>
              <a:t>large group worship </a:t>
            </a:r>
            <a:r>
              <a:rPr lang="en-US" dirty="0"/>
              <a:t>gathering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3950732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Join with them in prayer for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Janie Hill</dc:creator>
  <cp:lastModifiedBy>Janie Hill</cp:lastModifiedBy>
  <cp:revision>1</cp:revision>
  <dcterms:created xsi:type="dcterms:W3CDTF">2018-02-05T16:58:06Z</dcterms:created>
  <dcterms:modified xsi:type="dcterms:W3CDTF">2018-02-05T16:58:15Z</dcterms:modified>
</cp:coreProperties>
</file>